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85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84" r:id="rId31"/>
    <p:sldId id="286" r:id="rId3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3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A29C6C-23DA-4F7B-8DF2-B02BFB20C845}" type="datetimeFigureOut">
              <a:rPr lang="en-US" smtClean="0"/>
              <a:pPr/>
              <a:t>2/5/2012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8CF95-A844-46CC-A7C5-23C9826EFFA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TRENCH WARFARE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WWI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of Area of Trench Warfare</a:t>
            </a:r>
            <a:endParaRPr lang="en-US" dirty="0"/>
          </a:p>
        </p:txBody>
      </p:sp>
      <p:pic>
        <p:nvPicPr>
          <p:cNvPr id="4" name="Content Placeholder 3" descr="Map of Trench Warfare Are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52600" y="1461472"/>
            <a:ext cx="5351081" cy="45583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Storm Troops in Marne</a:t>
            </a:r>
            <a:endParaRPr lang="en-US" dirty="0"/>
          </a:p>
        </p:txBody>
      </p:sp>
      <p:pic>
        <p:nvPicPr>
          <p:cNvPr id="4" name="Content Placeholder 3" descr="German storm troops Marn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78375" y="2209800"/>
            <a:ext cx="4941758" cy="3276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Gun Nest</a:t>
            </a:r>
            <a:endParaRPr lang="en-US" dirty="0"/>
          </a:p>
        </p:txBody>
      </p:sp>
      <p:pic>
        <p:nvPicPr>
          <p:cNvPr id="4" name="Content Placeholder 3" descr="machine gun nest w gas mask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121588"/>
            <a:ext cx="4968306" cy="34410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Soldiers, Sticks, &amp; Sandbags</a:t>
            </a:r>
            <a:endParaRPr lang="en-US" dirty="0"/>
          </a:p>
        </p:txBody>
      </p:sp>
      <p:pic>
        <p:nvPicPr>
          <p:cNvPr id="4" name="Content Placeholder 3" descr="soldiers and sandbag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1849498"/>
            <a:ext cx="4724400" cy="378328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Dug-outs</a:t>
            </a:r>
            <a:endParaRPr lang="en-US" dirty="0"/>
          </a:p>
        </p:txBody>
      </p:sp>
      <p:pic>
        <p:nvPicPr>
          <p:cNvPr id="4" name="Content Placeholder 3" descr="Men in little hol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0" y="2083184"/>
            <a:ext cx="4807716" cy="340321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Winter Warfare</a:t>
            </a:r>
            <a:endParaRPr lang="en-US" dirty="0"/>
          </a:p>
        </p:txBody>
      </p:sp>
      <p:pic>
        <p:nvPicPr>
          <p:cNvPr id="4" name="Content Placeholder 3" descr="snow trench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62293" y="2438400"/>
            <a:ext cx="5796810" cy="304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Trench Map Diagram</a:t>
            </a:r>
            <a:endParaRPr lang="en-US" dirty="0"/>
          </a:p>
        </p:txBody>
      </p:sp>
      <p:pic>
        <p:nvPicPr>
          <p:cNvPr id="4" name="Content Placeholder 3" descr="Trench Diagram Ma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5999" y="1566976"/>
            <a:ext cx="3902003" cy="39194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Water-logged Trenches</a:t>
            </a:r>
            <a:endParaRPr lang="en-US" dirty="0"/>
          </a:p>
        </p:txBody>
      </p:sp>
      <p:pic>
        <p:nvPicPr>
          <p:cNvPr id="4" name="Content Placeholder 3" descr="waterlogged trench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09883" y="2667000"/>
            <a:ext cx="3928804" cy="26669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chasse aux rats</a:t>
            </a:r>
            <a:endParaRPr lang="en-US" dirty="0"/>
          </a:p>
        </p:txBody>
      </p:sp>
      <p:pic>
        <p:nvPicPr>
          <p:cNvPr id="4" name="Content Placeholder 3" descr="chase of the ra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0200" y="1615522"/>
            <a:ext cx="5791200" cy="43800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soldiers ra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86000" y="2209296"/>
            <a:ext cx="4424286" cy="320090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Battle of the Somme</a:t>
            </a:r>
            <a:endParaRPr lang="en-US" dirty="0"/>
          </a:p>
        </p:txBody>
      </p:sp>
      <p:pic>
        <p:nvPicPr>
          <p:cNvPr id="4" name="Content Placeholder 3" descr="Battle of Somm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1" y="2009172"/>
            <a:ext cx="5111616" cy="355342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Catch!</a:t>
            </a:r>
            <a:endParaRPr lang="en-US" dirty="0"/>
          </a:p>
        </p:txBody>
      </p:sp>
      <p:pic>
        <p:nvPicPr>
          <p:cNvPr id="4" name="Content Placeholder 3" descr="trench_ra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79999" y="1752600"/>
            <a:ext cx="5916549" cy="4038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American Hand Grenades WWI</a:t>
            </a:r>
            <a:endParaRPr lang="en-US" dirty="0"/>
          </a:p>
        </p:txBody>
      </p:sp>
      <p:pic>
        <p:nvPicPr>
          <p:cNvPr id="4" name="Content Placeholder 3" descr="wwi hand grenad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57663" y="2209800"/>
            <a:ext cx="5777472" cy="29717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U.S. 83</a:t>
            </a:r>
            <a:r>
              <a:rPr lang="en-US" baseline="30000" dirty="0" smtClean="0"/>
              <a:t>rd</a:t>
            </a:r>
            <a:r>
              <a:rPr lang="en-US" dirty="0" smtClean="0"/>
              <a:t> Grenadiers</a:t>
            </a:r>
            <a:endParaRPr lang="en-US" dirty="0"/>
          </a:p>
        </p:txBody>
      </p:sp>
      <p:pic>
        <p:nvPicPr>
          <p:cNvPr id="4" name="Content Placeholder 3" descr="US 83rd grenadi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90800" y="1881982"/>
            <a:ext cx="3833017" cy="383301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WWI British Tank</a:t>
            </a:r>
            <a:endParaRPr lang="en-US" dirty="0"/>
          </a:p>
        </p:txBody>
      </p:sp>
      <p:pic>
        <p:nvPicPr>
          <p:cNvPr id="4" name="Content Placeholder 3" descr="WWI British Tan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265237" y="2209800"/>
            <a:ext cx="6858000" cy="3429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Flanders Gas Attack</a:t>
            </a:r>
            <a:endParaRPr lang="en-US" dirty="0"/>
          </a:p>
        </p:txBody>
      </p:sp>
      <p:pic>
        <p:nvPicPr>
          <p:cNvPr id="4" name="Content Placeholder 3" descr="Flanders_WWI_gas_attack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89159" y="1600200"/>
            <a:ext cx="5965681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Allied Troops</a:t>
            </a:r>
            <a:endParaRPr lang="en-US" dirty="0"/>
          </a:p>
        </p:txBody>
      </p:sp>
      <p:pic>
        <p:nvPicPr>
          <p:cNvPr id="4" name="Content Placeholder 3" descr="Allied troops frog 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2003546"/>
            <a:ext cx="4966465" cy="378765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British Soldiers Blinded by Mustard Gas</a:t>
            </a:r>
            <a:endParaRPr lang="en-US" dirty="0"/>
          </a:p>
        </p:txBody>
      </p:sp>
      <p:pic>
        <p:nvPicPr>
          <p:cNvPr id="4" name="Content Placeholder 3" descr="Brits blinded by Mustard Ga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667000" y="1589088"/>
            <a:ext cx="3520094" cy="42021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Gas Attack</a:t>
            </a:r>
            <a:endParaRPr lang="en-US" dirty="0"/>
          </a:p>
        </p:txBody>
      </p:sp>
      <p:pic>
        <p:nvPicPr>
          <p:cNvPr id="4" name="Content Placeholder 3" descr="Gas attack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3412" y="2057400"/>
            <a:ext cx="4995110" cy="3581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of Gassing</a:t>
            </a:r>
            <a:endParaRPr lang="en-US" dirty="0"/>
          </a:p>
        </p:txBody>
      </p:sp>
      <p:pic>
        <p:nvPicPr>
          <p:cNvPr id="4" name="Content Placeholder 3" descr="gassin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0874" y="2286000"/>
            <a:ext cx="4933212" cy="3200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man and dog in gas mask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19400" y="968889"/>
            <a:ext cx="3124200" cy="51593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Communication Trench Diagram</a:t>
            </a:r>
            <a:endParaRPr lang="en-US" dirty="0"/>
          </a:p>
        </p:txBody>
      </p:sp>
      <p:pic>
        <p:nvPicPr>
          <p:cNvPr id="4" name="Content Placeholder 3" descr="communication trench diagra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90490" y="1600200"/>
            <a:ext cx="696302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Cemetery</a:t>
            </a:r>
            <a:endParaRPr lang="en-US" dirty="0"/>
          </a:p>
        </p:txBody>
      </p:sp>
      <p:pic>
        <p:nvPicPr>
          <p:cNvPr id="4" name="Content Placeholder 3" descr="german cemet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0517" y="2057400"/>
            <a:ext cx="5748527" cy="3505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WWI American Cemetery @ Argonne</a:t>
            </a:r>
            <a:endParaRPr lang="en-US" dirty="0"/>
          </a:p>
        </p:txBody>
      </p:sp>
      <p:pic>
        <p:nvPicPr>
          <p:cNvPr id="4" name="Content Placeholder 3" descr="WWI Argonne Cemeter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36320" y="2125821"/>
            <a:ext cx="7071360" cy="3474720"/>
          </a:xfrm>
        </p:spPr>
      </p:pic>
      <p:sp>
        <p:nvSpPr>
          <p:cNvPr id="5" name="TextBox 4"/>
          <p:cNvSpPr txBox="1"/>
          <p:nvPr/>
        </p:nvSpPr>
        <p:spPr>
          <a:xfrm>
            <a:off x="2667000" y="1600200"/>
            <a:ext cx="3697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14,246 American soldiers buried here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English Trench Warfare</a:t>
            </a:r>
            <a:endParaRPr lang="en-US" dirty="0"/>
          </a:p>
        </p:txBody>
      </p:sp>
      <p:pic>
        <p:nvPicPr>
          <p:cNvPr id="4" name="Content Placeholder 3" descr="English Trench Warfar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28800" y="2037707"/>
            <a:ext cx="5411479" cy="360109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Cheshire Regiment (English)</a:t>
            </a:r>
            <a:endParaRPr lang="en-US" dirty="0"/>
          </a:p>
        </p:txBody>
      </p:sp>
      <p:pic>
        <p:nvPicPr>
          <p:cNvPr id="4" name="Content Placeholder 3" descr="Cheshire Regiment soldier w gu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7401" y="1945432"/>
            <a:ext cx="4643004" cy="35409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French Grenade Catapult</a:t>
            </a:r>
            <a:endParaRPr lang="en-US" dirty="0"/>
          </a:p>
        </p:txBody>
      </p:sp>
      <p:pic>
        <p:nvPicPr>
          <p:cNvPr id="4" name="Content Placeholder 3" descr="French Grenade Catapul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5000" y="1855210"/>
            <a:ext cx="5126593" cy="385979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Command Bunker</a:t>
            </a:r>
            <a:endParaRPr lang="en-US" dirty="0"/>
          </a:p>
        </p:txBody>
      </p:sp>
      <p:pic>
        <p:nvPicPr>
          <p:cNvPr id="4" name="Content Placeholder 3" descr="German command bunker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09800" y="2256538"/>
            <a:ext cx="4972838" cy="33822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 the Trench</a:t>
            </a:r>
            <a:endParaRPr lang="en-US" dirty="0"/>
          </a:p>
        </p:txBody>
      </p:sp>
      <p:pic>
        <p:nvPicPr>
          <p:cNvPr id="4" name="Content Placeholder 3" descr="In the Trenches 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81200" y="1994816"/>
            <a:ext cx="5264320" cy="3796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German Trench Rats</a:t>
            </a:r>
            <a:endParaRPr lang="en-US" dirty="0"/>
          </a:p>
        </p:txBody>
      </p:sp>
      <p:pic>
        <p:nvPicPr>
          <p:cNvPr id="4" name="Content Placeholder 3" descr="german trench rat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09780" y="1752600"/>
            <a:ext cx="5561262" cy="39623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255</TotalTime>
  <Words>104</Words>
  <Application>Microsoft Office PowerPoint</Application>
  <PresentationFormat>On-screen Show (4:3)</PresentationFormat>
  <Paragraphs>31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TRENCH WARFARE</vt:lpstr>
      <vt:lpstr>Battle of the Somme</vt:lpstr>
      <vt:lpstr>Communication Trench Diagram</vt:lpstr>
      <vt:lpstr>English Trench Warfare</vt:lpstr>
      <vt:lpstr>Cheshire Regiment (English)</vt:lpstr>
      <vt:lpstr>French Grenade Catapult</vt:lpstr>
      <vt:lpstr>German Command Bunker</vt:lpstr>
      <vt:lpstr>In the Trench</vt:lpstr>
      <vt:lpstr>German Trench Rats</vt:lpstr>
      <vt:lpstr>Map of Area of Trench Warfare</vt:lpstr>
      <vt:lpstr>German Storm Troops in Marne</vt:lpstr>
      <vt:lpstr>Machine Gun Nest</vt:lpstr>
      <vt:lpstr>Soldiers, Sticks, &amp; Sandbags</vt:lpstr>
      <vt:lpstr>Dug-outs</vt:lpstr>
      <vt:lpstr>Winter Warfare</vt:lpstr>
      <vt:lpstr>Trench Map Diagram</vt:lpstr>
      <vt:lpstr>Water-logged Trenches</vt:lpstr>
      <vt:lpstr>La chasse aux rats</vt:lpstr>
      <vt:lpstr>Slide 19</vt:lpstr>
      <vt:lpstr>Some Catch!</vt:lpstr>
      <vt:lpstr>American Hand Grenades WWI</vt:lpstr>
      <vt:lpstr>U.S. 83rd Grenadiers</vt:lpstr>
      <vt:lpstr>WWI British Tank</vt:lpstr>
      <vt:lpstr>Flanders Gas Attack</vt:lpstr>
      <vt:lpstr>Allied Troops</vt:lpstr>
      <vt:lpstr>British Soldiers Blinded by Mustard Gas</vt:lpstr>
      <vt:lpstr>Gas Attack</vt:lpstr>
      <vt:lpstr>Results of Gassing</vt:lpstr>
      <vt:lpstr>Slide 29</vt:lpstr>
      <vt:lpstr>German Cemetery</vt:lpstr>
      <vt:lpstr>WWI American Cemetery @ Argonne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Cotton Blossom</dc:creator>
  <cp:lastModifiedBy>Cotton Blossom</cp:lastModifiedBy>
  <cp:revision>9</cp:revision>
  <dcterms:created xsi:type="dcterms:W3CDTF">2010-10-22T12:15:06Z</dcterms:created>
  <dcterms:modified xsi:type="dcterms:W3CDTF">2012-02-05T19:20:01Z</dcterms:modified>
</cp:coreProperties>
</file>